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embeddedFontLs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Black" panose="02000000000000000000" pitchFamily="2" charset="0"/>
      <p:bold r:id="rId12"/>
      <p:boldItalic r:id="rId13"/>
    </p:embeddedFont>
    <p:embeddedFont>
      <p:font typeface="TheSans Swisscom Light" panose="020B0303020202020204" pitchFamily="3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4975" autoAdjust="0"/>
  </p:normalViewPr>
  <p:slideViewPr>
    <p:cSldViewPr showGuides="1">
      <p:cViewPr varScale="1">
        <p:scale>
          <a:sx n="160" d="100"/>
          <a:sy n="160" d="100"/>
        </p:scale>
        <p:origin x="150" y="5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80" d="100"/>
          <a:sy n="80" d="100"/>
        </p:scale>
        <p:origin x="9678" y="3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409528" y="251520"/>
            <a:ext cx="29718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pPr algn="r"/>
            <a:endParaRPr lang="de-DE" sz="1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908800" y="8676456"/>
            <a:ext cx="72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5320D358-F853-4E66-A71E-3A9A01236113}" type="datetimeFigureOut">
              <a:rPr lang="de-DE" sz="1000" smtClean="0"/>
              <a:pPr algn="l"/>
              <a:t>19.03.2026</a:t>
            </a:fld>
            <a:endParaRPr lang="de-DE" sz="1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700808" y="8676456"/>
            <a:ext cx="468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endParaRPr lang="de-DE" sz="1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76672" y="8685213"/>
            <a:ext cx="36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E5BBCCF6-F8A8-4C49-BF3D-CA1AA74CA975}" type="slidenum">
              <a:rPr lang="de-DE" sz="1000" smtClean="0"/>
              <a:pPr algn="l"/>
              <a:t>‹N°›</a:t>
            </a:fld>
            <a:endParaRPr lang="de-DE" sz="1000" dirty="0"/>
          </a:p>
        </p:txBody>
      </p:sp>
      <p:pic>
        <p:nvPicPr>
          <p:cNvPr id="8" name="Image 7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0D9B1764-2BB3-4DBC-9933-9B8A04E44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" y="0"/>
            <a:ext cx="980728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611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302" userDrawn="1">
          <p15:clr>
            <a:srgbClr val="F26B43"/>
          </p15:clr>
        </p15:guide>
        <p15:guide id="2" pos="402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6672" y="611560"/>
            <a:ext cx="5904000" cy="3321000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6672" y="4139952"/>
            <a:ext cx="5904000" cy="4320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51520"/>
            <a:ext cx="5906666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endParaRPr lang="de-DE" sz="1000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908800" y="8676456"/>
            <a:ext cx="72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fld id="{5320D358-F853-4E66-A71E-3A9A01236113}" type="datetimeFigureOut">
              <a:rPr lang="de-DE" sz="1000" smtClean="0"/>
              <a:pPr/>
              <a:t>19.03.2026</a:t>
            </a:fld>
            <a:endParaRPr lang="de-DE" sz="1000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1701328" y="8676456"/>
            <a:ext cx="468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endParaRPr lang="de-DE" sz="1000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476672" y="8685213"/>
            <a:ext cx="36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fld id="{E5BBCCF6-F8A8-4C49-BF3D-CA1AA74CA975}" type="slidenum">
              <a:rPr lang="de-DE" sz="1000" smtClean="0"/>
              <a:pPr/>
              <a:t>‹N°›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4619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spcBef>
        <a:spcPts val="400"/>
      </a:spcBef>
      <a:spcAft>
        <a:spcPts val="400"/>
      </a:spcAft>
      <a:defRPr sz="1200" b="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lnSpc>
        <a:spcPct val="110000"/>
      </a:lnSpc>
      <a:spcBef>
        <a:spcPts val="100"/>
      </a:spcBef>
      <a:spcAft>
        <a:spcPts val="1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lnSpc>
        <a:spcPct val="110000"/>
      </a:lnSpc>
      <a:spcBef>
        <a:spcPts val="100"/>
      </a:spcBef>
      <a:spcAft>
        <a:spcPts val="1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lnSpc>
        <a:spcPct val="110000"/>
      </a:lnSpc>
      <a:spcBef>
        <a:spcPts val="100"/>
      </a:spcBef>
      <a:spcAft>
        <a:spcPts val="1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lnSpc>
        <a:spcPct val="110000"/>
      </a:lnSpc>
      <a:spcBef>
        <a:spcPts val="100"/>
      </a:spcBef>
      <a:spcAft>
        <a:spcPts val="1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576000" indent="-144000" algn="l" defTabSz="914400" rtl="0" eaLnBrk="1" latinLnBrk="0" hangingPunct="1">
      <a:lnSpc>
        <a:spcPct val="110000"/>
      </a:lnSpc>
      <a:spcBef>
        <a:spcPts val="100"/>
      </a:spcBef>
      <a:spcAft>
        <a:spcPts val="1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576000" indent="-144000" algn="l" defTabSz="914400" rtl="0" eaLnBrk="1" latinLnBrk="0" hangingPunct="1">
      <a:lnSpc>
        <a:spcPct val="110000"/>
      </a:lnSpc>
      <a:spcBef>
        <a:spcPts val="100"/>
      </a:spcBef>
      <a:spcAft>
        <a:spcPts val="1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576000" indent="-144000" algn="l" defTabSz="914400" rtl="0" eaLnBrk="1" latinLnBrk="0" hangingPunct="1">
      <a:lnSpc>
        <a:spcPct val="110000"/>
      </a:lnSpc>
      <a:spcBef>
        <a:spcPts val="100"/>
      </a:spcBef>
      <a:spcAft>
        <a:spcPts val="1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576000" indent="-144000" algn="l" defTabSz="914400" rtl="0" eaLnBrk="1" latinLnBrk="0" hangingPunct="1">
      <a:lnSpc>
        <a:spcPct val="110000"/>
      </a:lnSpc>
      <a:spcBef>
        <a:spcPts val="100"/>
      </a:spcBef>
      <a:spcAft>
        <a:spcPts val="1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302" userDrawn="1">
          <p15:clr>
            <a:srgbClr val="F26B43"/>
          </p15:clr>
        </p15:guide>
        <p15:guide id="2" pos="402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6250" y="611188"/>
            <a:ext cx="5903913" cy="33210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1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23020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ère page - 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B715AE9B-6686-0A18-7E73-2A4B1FFA6AB6}"/>
              </a:ext>
            </a:extLst>
          </p:cNvPr>
          <p:cNvSpPr/>
          <p:nvPr userDrawn="1"/>
        </p:nvSpPr>
        <p:spPr>
          <a:xfrm>
            <a:off x="1" y="6057633"/>
            <a:ext cx="12288688" cy="1187791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771853" y="1696635"/>
            <a:ext cx="11171279" cy="1727472"/>
          </a:xfrm>
        </p:spPr>
        <p:txBody>
          <a:bodyPr tIns="0" bIns="0" anchor="t" anchorCtr="0"/>
          <a:lstStyle>
            <a:lvl1pPr algn="l">
              <a:lnSpc>
                <a:spcPct val="90000"/>
              </a:lnSpc>
              <a:defRPr sz="6600" b="1" i="0" cap="all" spc="-150" baseline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71853" y="3705141"/>
            <a:ext cx="11171279" cy="72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cap="small" spc="-50" baseline="0">
                <a:solidFill>
                  <a:srgbClr val="C00000"/>
                </a:solidFill>
                <a:latin typeface="Roboto Black" panose="02000000000000000000" pitchFamily="2" charset="0"/>
                <a:ea typeface="Roboto" panose="02000000000000000000" pitchFamily="2" charset="0"/>
              </a:defRPr>
            </a:lvl1pPr>
            <a:lvl2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spc="-50" baseline="0">
                <a:solidFill>
                  <a:schemeClr val="bg2"/>
                </a:solidFill>
                <a:latin typeface="+mn-lt"/>
              </a:defRPr>
            </a:lvl2pPr>
            <a:lvl3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spc="-50" baseline="0">
                <a:solidFill>
                  <a:schemeClr val="bg2"/>
                </a:solidFill>
                <a:latin typeface="+mn-lt"/>
              </a:defRPr>
            </a:lvl3pPr>
            <a:lvl4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spc="-50" baseline="0">
                <a:solidFill>
                  <a:schemeClr val="bg2"/>
                </a:solidFill>
                <a:latin typeface="+mn-lt"/>
              </a:defRPr>
            </a:lvl4pPr>
            <a:lvl5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spc="-50" baseline="0">
                <a:solidFill>
                  <a:schemeClr val="bg2"/>
                </a:solidFill>
                <a:latin typeface="+mn-lt"/>
              </a:defRPr>
            </a:lvl5pPr>
            <a:lvl6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spc="-50" baseline="0">
                <a:solidFill>
                  <a:schemeClr val="bg2"/>
                </a:solidFill>
                <a:latin typeface="+mn-lt"/>
              </a:defRPr>
            </a:lvl6pPr>
            <a:lvl7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spc="-50" baseline="0">
                <a:solidFill>
                  <a:schemeClr val="bg2"/>
                </a:solidFill>
                <a:latin typeface="+mn-lt"/>
              </a:defRPr>
            </a:lvl7pPr>
            <a:lvl8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spc="-50" baseline="0">
                <a:solidFill>
                  <a:schemeClr val="bg2"/>
                </a:solidFill>
                <a:latin typeface="+mn-lt"/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spc="-50" baseline="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Sous-titre 1 de la présentation (slogan)</a:t>
            </a:r>
          </a:p>
          <a:p>
            <a:endParaRPr lang="fr-FR" dirty="0"/>
          </a:p>
        </p:txBody>
      </p:sp>
      <p:sp>
        <p:nvSpPr>
          <p:cNvPr id="9" name="Freeform 25">
            <a:extLst>
              <a:ext uri="{FF2B5EF4-FFF2-40B4-BE49-F238E27FC236}">
                <a16:creationId xmlns:a16="http://schemas.microsoft.com/office/drawing/2014/main" id="{EB947E7C-1910-58A9-13FA-982CB11B330C}"/>
              </a:ext>
            </a:extLst>
          </p:cNvPr>
          <p:cNvSpPr/>
          <p:nvPr userDrawn="1"/>
        </p:nvSpPr>
        <p:spPr>
          <a:xfrm flipH="1">
            <a:off x="5893142" y="0"/>
            <a:ext cx="6298858" cy="452241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B10593C-51A9-D233-A157-72A48E50DA1F}"/>
              </a:ext>
            </a:extLst>
          </p:cNvPr>
          <p:cNvSpPr txBox="1"/>
          <p:nvPr userDrawn="1"/>
        </p:nvSpPr>
        <p:spPr>
          <a:xfrm>
            <a:off x="47328" y="638132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https://lausanne-ville.ch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BEDFEB-5E45-2014-7172-E121CCEA556B}"/>
              </a:ext>
            </a:extLst>
          </p:cNvPr>
          <p:cNvSpPr txBox="1"/>
          <p:nvPr userDrawn="1"/>
        </p:nvSpPr>
        <p:spPr>
          <a:xfrm rot="21431020">
            <a:off x="7211043" y="6387790"/>
            <a:ext cx="320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Une société affiliée à</a:t>
            </a:r>
          </a:p>
        </p:txBody>
      </p:sp>
      <p:pic>
        <p:nvPicPr>
          <p:cNvPr id="14" name="Image 13" descr="Une image contenant carré, ligne, Graphique, blanc">
            <a:extLst>
              <a:ext uri="{FF2B5EF4-FFF2-40B4-BE49-F238E27FC236}">
                <a16:creationId xmlns:a16="http://schemas.microsoft.com/office/drawing/2014/main" id="{E33141B7-CAC3-C351-5372-A7F7859B9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464" y="6165304"/>
            <a:ext cx="586431" cy="58643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A15C332-D3DF-C11A-479A-C235B867F814}"/>
              </a:ext>
            </a:extLst>
          </p:cNvPr>
          <p:cNvSpPr txBox="1"/>
          <p:nvPr userDrawn="1"/>
        </p:nvSpPr>
        <p:spPr>
          <a:xfrm>
            <a:off x="10920536" y="6309320"/>
            <a:ext cx="52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&amp;</a:t>
            </a:r>
          </a:p>
        </p:txBody>
      </p:sp>
      <p:pic>
        <p:nvPicPr>
          <p:cNvPr id="16" name="Image 15" descr="Une image contenant logo, symbole, Police, Graphique">
            <a:extLst>
              <a:ext uri="{FF2B5EF4-FFF2-40B4-BE49-F238E27FC236}">
                <a16:creationId xmlns:a16="http://schemas.microsoft.com/office/drawing/2014/main" id="{C57ACE7D-8F58-862E-6F9B-A479E09C77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6481" y="6261298"/>
            <a:ext cx="526652" cy="526652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F136C34-F474-980A-3FCE-A95FC9EFB9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4312" y="5636931"/>
            <a:ext cx="3024336" cy="33966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r-FR" dirty="0"/>
              <a:t>Date</a:t>
            </a:r>
            <a:endParaRPr lang="fr-CH" dirty="0"/>
          </a:p>
        </p:txBody>
      </p:sp>
      <p:pic>
        <p:nvPicPr>
          <p:cNvPr id="18" name="Image 17" descr="Une image contenant Police, Graphique, texte, graphisme&#10;&#10;Description générée automatiquement">
            <a:extLst>
              <a:ext uri="{FF2B5EF4-FFF2-40B4-BE49-F238E27FC236}">
                <a16:creationId xmlns:a16="http://schemas.microsoft.com/office/drawing/2014/main" id="{5237C6C1-C212-D93C-9146-E9E2D59089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6" y="35194"/>
            <a:ext cx="8243074" cy="1469598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85DCBB5-FB75-DC1C-2422-D03C598B90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6674" y="5090519"/>
            <a:ext cx="8107638" cy="547083"/>
          </a:xfr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 algn="l">
              <a:defRPr sz="2000"/>
            </a:lvl1pPr>
          </a:lstStyle>
          <a:p>
            <a:pPr lvl="0"/>
            <a:r>
              <a:rPr lang="fr-FR" dirty="0"/>
              <a:t>Sous-titre 2 de la présentation (à quelle occasion)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7082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 -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black">
          <a:xfrm>
            <a:off x="1026000" y="936000"/>
            <a:ext cx="10945216" cy="5616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dirty="0"/>
              <a:t>Modifiez le texte en cliquant dessus. Utilisez les boutons "Augmenter/diminuer le niveau de la liste" de l'onglet Démarrer pour basculer entre les niveaux de texte qui ont été définis.</a:t>
            </a:r>
          </a:p>
          <a:p>
            <a:pPr lvl="0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>
          <a:xfrm flipH="1">
            <a:off x="6035" y="6486331"/>
            <a:ext cx="432048" cy="360000"/>
          </a:xfrm>
        </p:spPr>
        <p:txBody>
          <a:bodyPr/>
          <a:lstStyle/>
          <a:p>
            <a:fld id="{8FF9B0DE-3FEB-4AA0-B465-B80EF7C1333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 bwMode="black">
          <a:xfrm>
            <a:off x="1026000" y="252000"/>
            <a:ext cx="10945216" cy="50405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2" name="Image 1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F8598204-78C8-7813-5926-1C469DEB9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58414" y="3306552"/>
            <a:ext cx="3863752" cy="50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00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black">
          <a:xfrm>
            <a:off x="1026000" y="936000"/>
            <a:ext cx="5400000" cy="57606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dirty="0"/>
              <a:t>Modifiez le texte en cliquant dessus. Utilisez les boutons "Augmenter/diminuer le niveau de la liste" de l'onglet Démarrer pour basculer entre les niveaux de texte qui ont été définis.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>
          <a:xfrm flipH="1">
            <a:off x="-24743" y="6498000"/>
            <a:ext cx="432048" cy="360000"/>
          </a:xfrm>
        </p:spPr>
        <p:txBody>
          <a:bodyPr/>
          <a:lstStyle/>
          <a:p>
            <a:fld id="{8FF9B0DE-3FEB-4AA0-B465-B80EF7C1333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6772B1F-B86A-452C-8BEE-2355B59EA550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black">
          <a:xfrm>
            <a:off x="6528048" y="934727"/>
            <a:ext cx="5400000" cy="57606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dirty="0"/>
              <a:t>Modifiez le texte en cliquant dessus. Utilisez les boutons "Augmenter/diminuer le niveau de la liste" de l'onglet Démarrer pour basculer entre les niveaux de texte qui ont été définis.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 e</a:t>
            </a:r>
          </a:p>
        </p:txBody>
      </p:sp>
      <p:pic>
        <p:nvPicPr>
          <p:cNvPr id="4" name="Image 3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BF70D174-8767-265D-D97C-EEA4C4D18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58414" y="3306552"/>
            <a:ext cx="3863752" cy="508249"/>
          </a:xfrm>
          <a:prstGeom prst="rect">
            <a:avLst/>
          </a:prstGeom>
        </p:spPr>
      </p:pic>
      <p:sp>
        <p:nvSpPr>
          <p:cNvPr id="8" name="Titel 11">
            <a:extLst>
              <a:ext uri="{FF2B5EF4-FFF2-40B4-BE49-F238E27FC236}">
                <a16:creationId xmlns:a16="http://schemas.microsoft.com/office/drawing/2014/main" id="{EFBB346B-B62C-EBAE-D637-CA3E73B1D513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1026000" y="252000"/>
            <a:ext cx="10945216" cy="50405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876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 userDrawn="1">
          <p15:clr>
            <a:srgbClr val="547EBF"/>
          </p15:clr>
        </p15:guide>
        <p15:guide id="2" pos="4158" userDrawn="1">
          <p15:clr>
            <a:srgbClr val="547EB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black">
          <a:xfrm>
            <a:off x="1026000" y="936000"/>
            <a:ext cx="5400000" cy="57606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dirty="0"/>
              <a:t>Modifiez le texte en cliquant dessus. Utilisez les boutons "Augmenter/diminuer le niveau de la liste" de l'onglet Démarrer pour basculer entre les niveaux de texte qui ont été définis.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>
          <a:xfrm flipH="1">
            <a:off x="-24743" y="6498000"/>
            <a:ext cx="432048" cy="360000"/>
          </a:xfrm>
        </p:spPr>
        <p:txBody>
          <a:bodyPr/>
          <a:lstStyle/>
          <a:p>
            <a:fld id="{8FF9B0DE-3FEB-4AA0-B465-B80EF7C1333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6772B1F-B86A-452C-8BEE-2355B59EA550}"/>
              </a:ext>
            </a:extLst>
          </p:cNvPr>
          <p:cNvSpPr>
            <a:spLocks noGrp="1"/>
          </p:cNvSpPr>
          <p:nvPr>
            <p:ph idx="16"/>
          </p:nvPr>
        </p:nvSpPr>
        <p:spPr bwMode="black">
          <a:xfrm>
            <a:off x="6528048" y="934727"/>
            <a:ext cx="5400000" cy="57606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BF70D174-8767-265D-D97C-EEA4C4D18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58414" y="3306552"/>
            <a:ext cx="3863752" cy="508249"/>
          </a:xfrm>
          <a:prstGeom prst="rect">
            <a:avLst/>
          </a:prstGeom>
        </p:spPr>
      </p:pic>
      <p:sp>
        <p:nvSpPr>
          <p:cNvPr id="8" name="Titel 11">
            <a:extLst>
              <a:ext uri="{FF2B5EF4-FFF2-40B4-BE49-F238E27FC236}">
                <a16:creationId xmlns:a16="http://schemas.microsoft.com/office/drawing/2014/main" id="{EFBB346B-B62C-EBAE-D637-CA3E73B1D513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1026000" y="252000"/>
            <a:ext cx="10945216" cy="50405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09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 userDrawn="1">
          <p15:clr>
            <a:srgbClr val="547EBF"/>
          </p15:clr>
        </p15:guide>
        <p15:guide id="2" pos="4158" userDrawn="1">
          <p15:clr>
            <a:srgbClr val="547EB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black">
          <a:xfrm>
            <a:off x="6528648" y="936660"/>
            <a:ext cx="5400000" cy="57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dirty="0"/>
              <a:t>Modifiez le texte en cliquant dessus. Utilisez les boutons "Augmenter/diminuer le niveau de la liste" de l'onglet Démarrer pour basculer entre les niveaux de texte qui ont été définis.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black">
          <a:xfrm flipH="1">
            <a:off x="0" y="6498000"/>
            <a:ext cx="432048" cy="360000"/>
          </a:xfrm>
        </p:spPr>
        <p:txBody>
          <a:bodyPr/>
          <a:lstStyle/>
          <a:p>
            <a:fld id="{8FF9B0DE-3FEB-4AA0-B465-B80EF7C1333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 bwMode="black">
          <a:xfrm>
            <a:off x="1026000" y="252000"/>
            <a:ext cx="10944000" cy="504000"/>
          </a:xfrm>
        </p:spPr>
        <p:txBody>
          <a:bodyPr tIns="28800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2" name="Image 1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B35A87F4-FC0B-D7D9-6929-9AC84DBEE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58414" y="3306552"/>
            <a:ext cx="3863752" cy="508249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BD9567E-ABD0-A101-8FC2-5A8A68C5ACC1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1026001" y="936660"/>
            <a:ext cx="5400000" cy="576000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410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>
          <p15:clr>
            <a:srgbClr val="547EBF"/>
          </p15:clr>
        </p15:guide>
        <p15:guide id="3" pos="4158">
          <p15:clr>
            <a:srgbClr val="547EB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1200026" y="1340768"/>
            <a:ext cx="10584606" cy="1440631"/>
          </a:xfrm>
        </p:spPr>
        <p:txBody>
          <a:bodyPr lIns="0" tIns="0" bIns="50400" anchor="b"/>
          <a:lstStyle>
            <a:lvl1pPr>
              <a:lnSpc>
                <a:spcPct val="90000"/>
              </a:lnSpc>
              <a:defRPr sz="4400" b="1" spc="-50" baseline="0">
                <a:solidFill>
                  <a:srgbClr val="FF0000"/>
                </a:solidFill>
                <a:latin typeface="Roboto" panose="02000000000000000000" pitchFamily="2" charset="0"/>
              </a:defRPr>
            </a:lvl1pPr>
          </a:lstStyle>
          <a:p>
            <a:r>
              <a:rPr lang="fr-FR" dirty="0"/>
              <a:t>Séparateur de chapitres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black">
          <a:xfrm>
            <a:off x="1200026" y="3717032"/>
            <a:ext cx="10584606" cy="1872556"/>
          </a:xfrm>
        </p:spPr>
        <p:txBody>
          <a:bodyPr lIns="0"/>
          <a:lstStyle>
            <a:lvl1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000" b="0" spc="-50" baseline="0">
                <a:solidFill>
                  <a:srgbClr val="FF0000"/>
                </a:solidFill>
                <a:latin typeface="Roboto" panose="02000000000000000000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 spc="-50" baseline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 spc="-50" baseline="0">
                <a:solidFill>
                  <a:srgbClr val="FF0000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 spc="-50" baseline="0">
                <a:solidFill>
                  <a:srgbClr val="FF0000"/>
                </a:solidFill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 spc="-50" baseline="0">
                <a:solidFill>
                  <a:srgbClr val="FF0000"/>
                </a:solidFill>
                <a:latin typeface="+mn-lt"/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 spc="-50" baseline="0">
                <a:solidFill>
                  <a:schemeClr val="bg2"/>
                </a:solidFill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 spc="-50" baseline="0">
                <a:solidFill>
                  <a:schemeClr val="bg2"/>
                </a:solidFill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 spc="-50" baseline="0">
                <a:solidFill>
                  <a:schemeClr val="bg2"/>
                </a:solidFill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 spc="-50" baseline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fr-FR" dirty="0"/>
              <a:t>Brève description du chapitre en cours (facultatif)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 flipH="1">
            <a:off x="0" y="6486371"/>
            <a:ext cx="432048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FF9B0DE-3FEB-4AA0-B465-B80EF7C1333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C4E24052-16B9-093A-447F-96A0A2555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58414" y="3306552"/>
            <a:ext cx="3863752" cy="50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0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-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4FAD17F-38D4-D5FE-E891-F2C81EA699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1228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B715AE9B-6686-0A18-7E73-2A4B1FFA6AB6}"/>
              </a:ext>
            </a:extLst>
          </p:cNvPr>
          <p:cNvSpPr/>
          <p:nvPr userDrawn="1"/>
        </p:nvSpPr>
        <p:spPr>
          <a:xfrm>
            <a:off x="1" y="6057633"/>
            <a:ext cx="12288688" cy="1187791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119336" y="2636912"/>
            <a:ext cx="11953328" cy="1080120"/>
          </a:xfrm>
        </p:spPr>
        <p:txBody>
          <a:bodyPr tIns="0" bIns="0" anchor="ctr" anchorCtr="0"/>
          <a:lstStyle>
            <a:lvl1pPr algn="ctr">
              <a:lnSpc>
                <a:spcPct val="90000"/>
              </a:lnSpc>
              <a:defRPr sz="6600" b="1" i="0" cap="all" spc="-150" baseline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 dirty="0"/>
              <a:t>Merci de votre attention</a:t>
            </a:r>
          </a:p>
        </p:txBody>
      </p:sp>
      <p:sp>
        <p:nvSpPr>
          <p:cNvPr id="9" name="Freeform 25">
            <a:extLst>
              <a:ext uri="{FF2B5EF4-FFF2-40B4-BE49-F238E27FC236}">
                <a16:creationId xmlns:a16="http://schemas.microsoft.com/office/drawing/2014/main" id="{EB947E7C-1910-58A9-13FA-982CB11B330C}"/>
              </a:ext>
            </a:extLst>
          </p:cNvPr>
          <p:cNvSpPr/>
          <p:nvPr userDrawn="1"/>
        </p:nvSpPr>
        <p:spPr>
          <a:xfrm flipH="1">
            <a:off x="5893142" y="0"/>
            <a:ext cx="6298858" cy="452241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B10593C-51A9-D233-A157-72A48E50DA1F}"/>
              </a:ext>
            </a:extLst>
          </p:cNvPr>
          <p:cNvSpPr txBox="1"/>
          <p:nvPr userDrawn="1"/>
        </p:nvSpPr>
        <p:spPr>
          <a:xfrm>
            <a:off x="47328" y="638132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https://lausanne-ville.ch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BEDFEB-5E45-2014-7172-E121CCEA556B}"/>
              </a:ext>
            </a:extLst>
          </p:cNvPr>
          <p:cNvSpPr txBox="1"/>
          <p:nvPr userDrawn="1"/>
        </p:nvSpPr>
        <p:spPr>
          <a:xfrm rot="21431020">
            <a:off x="7211043" y="6387790"/>
            <a:ext cx="320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Une société affiliée à</a:t>
            </a:r>
          </a:p>
        </p:txBody>
      </p:sp>
      <p:pic>
        <p:nvPicPr>
          <p:cNvPr id="14" name="Image 13" descr="Une image contenant carré, ligne, Graphique, blanc">
            <a:extLst>
              <a:ext uri="{FF2B5EF4-FFF2-40B4-BE49-F238E27FC236}">
                <a16:creationId xmlns:a16="http://schemas.microsoft.com/office/drawing/2014/main" id="{E33141B7-CAC3-C351-5372-A7F7859B9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464" y="6165304"/>
            <a:ext cx="586431" cy="58643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A15C332-D3DF-C11A-479A-C235B867F814}"/>
              </a:ext>
            </a:extLst>
          </p:cNvPr>
          <p:cNvSpPr txBox="1"/>
          <p:nvPr userDrawn="1"/>
        </p:nvSpPr>
        <p:spPr>
          <a:xfrm>
            <a:off x="10920536" y="6309320"/>
            <a:ext cx="52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&amp;</a:t>
            </a:r>
          </a:p>
        </p:txBody>
      </p:sp>
      <p:pic>
        <p:nvPicPr>
          <p:cNvPr id="16" name="Image 15" descr="Une image contenant logo, symbole, Police, Graphique">
            <a:extLst>
              <a:ext uri="{FF2B5EF4-FFF2-40B4-BE49-F238E27FC236}">
                <a16:creationId xmlns:a16="http://schemas.microsoft.com/office/drawing/2014/main" id="{C57ACE7D-8F58-862E-6F9B-A479E09C77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6481" y="6261298"/>
            <a:ext cx="526652" cy="526652"/>
          </a:xfrm>
          <a:prstGeom prst="rect">
            <a:avLst/>
          </a:prstGeom>
        </p:spPr>
      </p:pic>
      <p:pic>
        <p:nvPicPr>
          <p:cNvPr id="6" name="Image 5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C5DF28B7-D693-CE20-FB55-2597BE14B5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" y="0"/>
            <a:ext cx="980728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67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black">
          <a:xfrm>
            <a:off x="1026000" y="252000"/>
            <a:ext cx="10944000" cy="504000"/>
          </a:xfrm>
          <a:prstGeom prst="rect">
            <a:avLst/>
          </a:prstGeom>
        </p:spPr>
        <p:txBody>
          <a:bodyPr vert="horz" lIns="0" tIns="28800" rIns="0" bIns="0" rtlCol="0" anchor="t">
            <a:noAutofit/>
          </a:bodyPr>
          <a:lstStyle/>
          <a:p>
            <a:r>
              <a:rPr lang="fr-FR" dirty="0"/>
              <a:t>Titre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black">
          <a:xfrm>
            <a:off x="1026000" y="935999"/>
            <a:ext cx="10944000" cy="5445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Modifiez le texte en cliquant dessus. Utilisez les boutons "Augmenter/diminuer le niveau de la liste" de l'onglet Démarrer pour basculer entre les niveaux de texte qui ont été définis.</a:t>
            </a:r>
          </a:p>
          <a:p>
            <a:pPr lvl="1"/>
            <a:r>
              <a:rPr lang="fr" dirty="0"/>
              <a:t>deuxième niveau</a:t>
            </a:r>
          </a:p>
          <a:p>
            <a:pPr lvl="2"/>
            <a:r>
              <a:rPr lang="fr" dirty="0"/>
              <a:t>troisième niveau</a:t>
            </a:r>
          </a:p>
          <a:p>
            <a:pPr lvl="3"/>
            <a:r>
              <a:rPr lang="fr" dirty="0"/>
              <a:t>quatrième niveau</a:t>
            </a:r>
          </a:p>
          <a:p>
            <a:pPr lvl="4"/>
            <a:r>
              <a:rPr lang="fr" dirty="0"/>
              <a:t>cinquième niveau</a:t>
            </a:r>
          </a:p>
          <a:p>
            <a:pPr lvl="5"/>
            <a:r>
              <a:rPr lang="fr" dirty="0"/>
              <a:t>sixième niveau</a:t>
            </a:r>
          </a:p>
          <a:p>
            <a:pPr lvl="6"/>
            <a:r>
              <a:rPr lang="fr" dirty="0"/>
              <a:t>septième niveau</a:t>
            </a:r>
          </a:p>
          <a:p>
            <a:pPr lvl="7"/>
            <a:r>
              <a:rPr lang="fr" dirty="0"/>
              <a:t>huitième niveau</a:t>
            </a:r>
          </a:p>
          <a:p>
            <a:pPr lvl="8"/>
            <a:r>
              <a:rPr lang="fr" dirty="0"/>
              <a:t>neuvième niveau</a:t>
            </a:r>
            <a:endParaRPr lang="fr-FR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black">
          <a:xfrm flipH="1">
            <a:off x="0" y="6498000"/>
            <a:ext cx="432048" cy="360000"/>
          </a:xfrm>
          <a:prstGeom prst="rect">
            <a:avLst/>
          </a:prstGeom>
        </p:spPr>
        <p:txBody>
          <a:bodyPr vert="horz" lIns="0" tIns="0" rIns="0" bIns="14400" rtlCol="0" anchor="b">
            <a:noAutofit/>
          </a:bodyPr>
          <a:lstStyle>
            <a:lvl1pPr algn="ctr"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FF9B0DE-3FEB-4AA0-B465-B80EF7C1333D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2" name="Gruppieren 24">
            <a:extLst>
              <a:ext uri="{FF2B5EF4-FFF2-40B4-BE49-F238E27FC236}">
                <a16:creationId xmlns:a16="http://schemas.microsoft.com/office/drawing/2014/main" id="{34616715-2230-4D18-B11F-0892999C3E9E}"/>
              </a:ext>
            </a:extLst>
          </p:cNvPr>
          <p:cNvGrpSpPr/>
          <p:nvPr userDrawn="1"/>
        </p:nvGrpSpPr>
        <p:grpSpPr bwMode="gray">
          <a:xfrm>
            <a:off x="-168688" y="404664"/>
            <a:ext cx="72000" cy="5976664"/>
            <a:chOff x="-456728" y="404664"/>
            <a:chExt cx="216000" cy="5976664"/>
          </a:xfrm>
        </p:grpSpPr>
        <p:cxnSp>
          <p:nvCxnSpPr>
            <p:cNvPr id="26" name="Gerader Verbinder 22">
              <a:extLst>
                <a:ext uri="{FF2B5EF4-FFF2-40B4-BE49-F238E27FC236}">
                  <a16:creationId xmlns:a16="http://schemas.microsoft.com/office/drawing/2014/main" id="{BADCE3B3-C67C-4479-B25A-BB73A93FCAC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-456728" y="404664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3">
              <a:extLst>
                <a:ext uri="{FF2B5EF4-FFF2-40B4-BE49-F238E27FC236}">
                  <a16:creationId xmlns:a16="http://schemas.microsoft.com/office/drawing/2014/main" id="{A2411F64-AFA2-4D54-B948-CACBB9F73133}"/>
                </a:ext>
              </a:extLst>
            </p:cNvPr>
            <p:cNvCxnSpPr/>
            <p:nvPr userDrawn="1"/>
          </p:nvCxnSpPr>
          <p:spPr bwMode="gray">
            <a:xfrm>
              <a:off x="-456728" y="6381328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2">
              <a:extLst>
                <a:ext uri="{FF2B5EF4-FFF2-40B4-BE49-F238E27FC236}">
                  <a16:creationId xmlns:a16="http://schemas.microsoft.com/office/drawing/2014/main" id="{8A1E9B1F-474D-4064-9DD2-A9561135659C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-456728" y="1484784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0">
            <a:extLst>
              <a:ext uri="{FF2B5EF4-FFF2-40B4-BE49-F238E27FC236}">
                <a16:creationId xmlns:a16="http://schemas.microsoft.com/office/drawing/2014/main" id="{D86F7069-23BE-4CF9-90BB-7B9429005F9D}"/>
              </a:ext>
            </a:extLst>
          </p:cNvPr>
          <p:cNvGrpSpPr/>
          <p:nvPr userDrawn="1"/>
        </p:nvGrpSpPr>
        <p:grpSpPr bwMode="black">
          <a:xfrm>
            <a:off x="1199456" y="-171400"/>
            <a:ext cx="10513168" cy="72000"/>
            <a:chOff x="1199456" y="-243408"/>
            <a:chExt cx="10513168" cy="216000"/>
          </a:xfrm>
        </p:grpSpPr>
        <p:cxnSp>
          <p:nvCxnSpPr>
            <p:cNvPr id="31" name="Gerader Verbinder 12">
              <a:extLst>
                <a:ext uri="{FF2B5EF4-FFF2-40B4-BE49-F238E27FC236}">
                  <a16:creationId xmlns:a16="http://schemas.microsoft.com/office/drawing/2014/main" id="{498D72FE-3D74-49C5-8CF9-DA0115481CE7}"/>
                </a:ext>
              </a:extLst>
            </p:cNvPr>
            <p:cNvCxnSpPr/>
            <p:nvPr userDrawn="1"/>
          </p:nvCxnSpPr>
          <p:spPr bwMode="black">
            <a:xfrm>
              <a:off x="1199456" y="-243408"/>
              <a:ext cx="0" cy="216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13">
              <a:extLst>
                <a:ext uri="{FF2B5EF4-FFF2-40B4-BE49-F238E27FC236}">
                  <a16:creationId xmlns:a16="http://schemas.microsoft.com/office/drawing/2014/main" id="{917E7C58-6BCA-47A4-9FD3-D4F7BAE3F17D}"/>
                </a:ext>
              </a:extLst>
            </p:cNvPr>
            <p:cNvCxnSpPr/>
            <p:nvPr userDrawn="1"/>
          </p:nvCxnSpPr>
          <p:spPr bwMode="black">
            <a:xfrm>
              <a:off x="4511824" y="-243408"/>
              <a:ext cx="0" cy="216000"/>
            </a:xfrm>
            <a:prstGeom prst="line">
              <a:avLst/>
            </a:prstGeom>
            <a:ln w="63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14">
              <a:extLst>
                <a:ext uri="{FF2B5EF4-FFF2-40B4-BE49-F238E27FC236}">
                  <a16:creationId xmlns:a16="http://schemas.microsoft.com/office/drawing/2014/main" id="{C187A180-A169-4EB6-8D34-0AB6F8AC3B6A}"/>
                </a:ext>
              </a:extLst>
            </p:cNvPr>
            <p:cNvCxnSpPr/>
            <p:nvPr userDrawn="1"/>
          </p:nvCxnSpPr>
          <p:spPr bwMode="black">
            <a:xfrm>
              <a:off x="4799856" y="-243408"/>
              <a:ext cx="0" cy="216000"/>
            </a:xfrm>
            <a:prstGeom prst="line">
              <a:avLst/>
            </a:prstGeom>
            <a:ln w="63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15">
              <a:extLst>
                <a:ext uri="{FF2B5EF4-FFF2-40B4-BE49-F238E27FC236}">
                  <a16:creationId xmlns:a16="http://schemas.microsoft.com/office/drawing/2014/main" id="{6B8BA14C-61F7-4907-B5C3-DD2DCCFBC83E}"/>
                </a:ext>
              </a:extLst>
            </p:cNvPr>
            <p:cNvCxnSpPr/>
            <p:nvPr userDrawn="1"/>
          </p:nvCxnSpPr>
          <p:spPr bwMode="black">
            <a:xfrm>
              <a:off x="6312024" y="-243408"/>
              <a:ext cx="0" cy="216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16">
              <a:extLst>
                <a:ext uri="{FF2B5EF4-FFF2-40B4-BE49-F238E27FC236}">
                  <a16:creationId xmlns:a16="http://schemas.microsoft.com/office/drawing/2014/main" id="{2AD55AAC-F91A-48DA-B806-809F0248F0A4}"/>
                </a:ext>
              </a:extLst>
            </p:cNvPr>
            <p:cNvCxnSpPr/>
            <p:nvPr userDrawn="1"/>
          </p:nvCxnSpPr>
          <p:spPr bwMode="black">
            <a:xfrm>
              <a:off x="6600056" y="-243408"/>
              <a:ext cx="0" cy="216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17">
              <a:extLst>
                <a:ext uri="{FF2B5EF4-FFF2-40B4-BE49-F238E27FC236}">
                  <a16:creationId xmlns:a16="http://schemas.microsoft.com/office/drawing/2014/main" id="{7DFEA8B0-CE58-421B-BEAE-108C5DCCF6FD}"/>
                </a:ext>
              </a:extLst>
            </p:cNvPr>
            <p:cNvCxnSpPr/>
            <p:nvPr userDrawn="1"/>
          </p:nvCxnSpPr>
          <p:spPr bwMode="black">
            <a:xfrm>
              <a:off x="8112224" y="-243408"/>
              <a:ext cx="0" cy="216000"/>
            </a:xfrm>
            <a:prstGeom prst="line">
              <a:avLst/>
            </a:prstGeom>
            <a:ln w="63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18">
              <a:extLst>
                <a:ext uri="{FF2B5EF4-FFF2-40B4-BE49-F238E27FC236}">
                  <a16:creationId xmlns:a16="http://schemas.microsoft.com/office/drawing/2014/main" id="{11E7B42D-83F7-43BA-B975-BA5A620DF230}"/>
                </a:ext>
              </a:extLst>
            </p:cNvPr>
            <p:cNvCxnSpPr/>
            <p:nvPr userDrawn="1"/>
          </p:nvCxnSpPr>
          <p:spPr bwMode="black">
            <a:xfrm>
              <a:off x="8400256" y="-243408"/>
              <a:ext cx="0" cy="216000"/>
            </a:xfrm>
            <a:prstGeom prst="line">
              <a:avLst/>
            </a:prstGeom>
            <a:ln w="63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19">
              <a:extLst>
                <a:ext uri="{FF2B5EF4-FFF2-40B4-BE49-F238E27FC236}">
                  <a16:creationId xmlns:a16="http://schemas.microsoft.com/office/drawing/2014/main" id="{639C70A6-FEB2-459A-B5C3-668F2B2CD706}"/>
                </a:ext>
              </a:extLst>
            </p:cNvPr>
            <p:cNvCxnSpPr/>
            <p:nvPr userDrawn="1"/>
          </p:nvCxnSpPr>
          <p:spPr bwMode="black">
            <a:xfrm>
              <a:off x="11712624" y="-243408"/>
              <a:ext cx="0" cy="216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13">
              <a:extLst>
                <a:ext uri="{FF2B5EF4-FFF2-40B4-BE49-F238E27FC236}">
                  <a16:creationId xmlns:a16="http://schemas.microsoft.com/office/drawing/2014/main" id="{BDBA7992-EE35-4270-A00A-2CECE8F0358A}"/>
                </a:ext>
              </a:extLst>
            </p:cNvPr>
            <p:cNvCxnSpPr/>
            <p:nvPr userDrawn="1"/>
          </p:nvCxnSpPr>
          <p:spPr bwMode="black">
            <a:xfrm>
              <a:off x="3611724" y="-243408"/>
              <a:ext cx="0" cy="216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14">
              <a:extLst>
                <a:ext uri="{FF2B5EF4-FFF2-40B4-BE49-F238E27FC236}">
                  <a16:creationId xmlns:a16="http://schemas.microsoft.com/office/drawing/2014/main" id="{15AB0177-321E-464E-82D7-15A14AC072D4}"/>
                </a:ext>
              </a:extLst>
            </p:cNvPr>
            <p:cNvCxnSpPr/>
            <p:nvPr userDrawn="1"/>
          </p:nvCxnSpPr>
          <p:spPr bwMode="black">
            <a:xfrm>
              <a:off x="3899756" y="-243408"/>
              <a:ext cx="0" cy="216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17">
              <a:extLst>
                <a:ext uri="{FF2B5EF4-FFF2-40B4-BE49-F238E27FC236}">
                  <a16:creationId xmlns:a16="http://schemas.microsoft.com/office/drawing/2014/main" id="{0005E691-B2E6-4C9F-8583-53655958A68D}"/>
                </a:ext>
              </a:extLst>
            </p:cNvPr>
            <p:cNvCxnSpPr/>
            <p:nvPr userDrawn="1"/>
          </p:nvCxnSpPr>
          <p:spPr bwMode="black">
            <a:xfrm>
              <a:off x="9012324" y="-243408"/>
              <a:ext cx="0" cy="216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18">
              <a:extLst>
                <a:ext uri="{FF2B5EF4-FFF2-40B4-BE49-F238E27FC236}">
                  <a16:creationId xmlns:a16="http://schemas.microsoft.com/office/drawing/2014/main" id="{630B6836-1230-414E-9FF2-D3D271CD80EC}"/>
                </a:ext>
              </a:extLst>
            </p:cNvPr>
            <p:cNvCxnSpPr/>
            <p:nvPr userDrawn="1"/>
          </p:nvCxnSpPr>
          <p:spPr bwMode="black">
            <a:xfrm>
              <a:off x="9300356" y="-243408"/>
              <a:ext cx="0" cy="2160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 3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D1CA0366-504B-7004-96F8-8285DE798DA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" y="0"/>
            <a:ext cx="980728" cy="980728"/>
          </a:xfrm>
          <a:prstGeom prst="rect">
            <a:avLst/>
          </a:prstGeom>
        </p:spPr>
      </p:pic>
      <p:sp>
        <p:nvSpPr>
          <p:cNvPr id="7" name="Freeform 25">
            <a:extLst>
              <a:ext uri="{FF2B5EF4-FFF2-40B4-BE49-F238E27FC236}">
                <a16:creationId xmlns:a16="http://schemas.microsoft.com/office/drawing/2014/main" id="{4E9D96D7-41CC-A126-8C94-744030143A9C}"/>
              </a:ext>
            </a:extLst>
          </p:cNvPr>
          <p:cNvSpPr/>
          <p:nvPr userDrawn="1"/>
        </p:nvSpPr>
        <p:spPr>
          <a:xfrm flipH="1">
            <a:off x="5890438" y="0"/>
            <a:ext cx="6298858" cy="452241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86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14" r:id="rId2"/>
    <p:sldLayoutId id="2147483686" r:id="rId3"/>
    <p:sldLayoutId id="2147483717" r:id="rId4"/>
    <p:sldLayoutId id="2147483715" r:id="rId5"/>
    <p:sldLayoutId id="2147483707" r:id="rId6"/>
    <p:sldLayoutId id="2147483716" r:id="rId7"/>
    <p:sldLayoutId id="2147483718" r:id="rId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 spc="-5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b="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TheSans Swisscom Light" panose="020B0300040303060204" pitchFamily="34" charset="0"/>
        <a:buChar char="−"/>
        <a:defRPr sz="16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TheSans Swisscom Light" panose="020B0300040303060204" pitchFamily="34" charset="0"/>
        <a:buChar char="−"/>
        <a:defRPr sz="16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TheSans Swisscom Light" panose="020B0300040303060204" pitchFamily="34" charset="0"/>
        <a:buChar char="−"/>
        <a:defRPr sz="16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TheSans Swisscom Light" panose="020B0300040303060204" pitchFamily="34" charset="0"/>
        <a:buChar char="−"/>
        <a:defRPr sz="16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TheSans Swisscom Light" panose="020B0300040303060204" pitchFamily="34" charset="0"/>
        <a:buChar char="−"/>
        <a:defRPr sz="16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TheSans Swisscom Light" panose="020B0300040303060204" pitchFamily="34" charset="0"/>
        <a:buChar char="−"/>
        <a:defRPr sz="16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TheSans Swisscom Light" panose="020B0300040303060204" pitchFamily="34" charset="0"/>
        <a:buChar char="−"/>
        <a:defRPr sz="16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">
          <p15:clr>
            <a:srgbClr val="547EBF"/>
          </p15:clr>
        </p15:guide>
        <p15:guide id="5" pos="7378">
          <p15:clr>
            <a:srgbClr val="547EBF"/>
          </p15:clr>
        </p15:guide>
        <p15:guide id="11" orient="horz" pos="4020">
          <p15:clr>
            <a:srgbClr val="547EBF"/>
          </p15:clr>
        </p15:guide>
        <p15:guide id="14" orient="horz" pos="935">
          <p15:clr>
            <a:srgbClr val="547EBF"/>
          </p15:clr>
        </p15:guide>
        <p15:guide id="15" orient="horz" pos="255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C268C8-2546-B504-D2E0-E3371D8153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C30CB9-7FAD-9BC9-EB76-F7801F3FE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772056-6CF9-82E2-741B-2663EDD6B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FBFAED-1F7C-79B7-EB5F-0A13339FA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08140000"/>
      </p:ext>
    </p:extLst>
  </p:cSld>
  <p:clrMapOvr>
    <a:masterClrMapping/>
  </p:clrMapOvr>
</p:sld>
</file>

<file path=ppt/theme/theme1.xml><?xml version="1.0" encoding="utf-8"?>
<a:theme xmlns:a="http://schemas.openxmlformats.org/drawingml/2006/main" name="Page maître">
  <a:themeElements>
    <a:clrScheme name="Personnalisé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E84C22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enutzerdefiniert 5">
      <a:majorFont>
        <a:latin typeface="TheSans Swisscom Light"/>
        <a:ea typeface=""/>
        <a:cs typeface=""/>
      </a:majorFont>
      <a:minorFont>
        <a:latin typeface="TheSans Swisscom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lnSpc>
            <a:spcPct val="110000"/>
          </a:lnSpc>
          <a:defRPr sz="16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/>
      <a:bodyPr vert="horz" wrap="none" lIns="0" tIns="0" rIns="0" bIns="0" rtlCol="0">
        <a:noAutofit/>
      </a:bodyPr>
      <a:lstStyle>
        <a:defPPr marL="180000" indent="-180000" algn="l">
          <a:lnSpc>
            <a:spcPct val="110000"/>
          </a:lnSpc>
          <a:buFont typeface="Arial" panose="020B0604020202020204" pitchFamily="34" charset="0"/>
          <a:buChar char="•"/>
          <a:defRPr sz="1600" dirty="0"/>
        </a:defPPr>
      </a:lstStyle>
    </a:txDef>
  </a:objectDefaults>
  <a:extraClrSchemeLst/>
  <a:custClrLst>
    <a:custClr name="Pink">
      <a:srgbClr val="E61E64"/>
    </a:custClr>
    <a:custClr name="Orchid">
      <a:srgbClr val="A63297"/>
    </a:custClr>
    <a:custClr name="Iris">
      <a:srgbClr val="5944C6"/>
    </a:custClr>
    <a:custClr name="Dark Blue">
      <a:srgbClr val="1781E3"/>
    </a:custClr>
    <a:custClr name="Turquoise">
      <a:srgbClr val="0EABA9"/>
    </a:custClr>
    <a:custClr name="Aluminium">
      <a:srgbClr val="DDE3E7"/>
    </a:custClr>
    <a:custClr name="Horizon">
      <a:srgbClr val="EEF3F6"/>
    </a:custClr>
  </a:custClrLst>
  <a:extLst>
    <a:ext uri="{05A4C25C-085E-4340-85A3-A5531E510DB2}">
      <thm15:themeFamily xmlns:thm15="http://schemas.microsoft.com/office/thememl/2012/main" name="Présentation1" id="{D6DC3AE1-52D0-421B-8F79-9D9989CD2926}" vid="{7DD4F12B-D7C3-46CB-AD36-C3F24674F548}"/>
    </a:ext>
  </a:extLst>
</a:theme>
</file>

<file path=ppt/theme/theme2.xml><?xml version="1.0" encoding="utf-8"?>
<a:theme xmlns:a="http://schemas.openxmlformats.org/drawingml/2006/main" name="Office">
  <a:themeElements>
    <a:clrScheme name="Swisscom Office">
      <a:dk1>
        <a:srgbClr val="333333"/>
      </a:dk1>
      <a:lt1>
        <a:sysClr val="window" lastClr="FFFFFF"/>
      </a:lt1>
      <a:dk2>
        <a:srgbClr val="DD1122"/>
      </a:dk2>
      <a:lt2>
        <a:srgbClr val="001155"/>
      </a:lt2>
      <a:accent1>
        <a:srgbClr val="001155"/>
      </a:accent1>
      <a:accent2>
        <a:srgbClr val="11AAFF"/>
      </a:accent2>
      <a:accent3>
        <a:srgbClr val="0851DA"/>
      </a:accent3>
      <a:accent4>
        <a:srgbClr val="5C5C5C"/>
      </a:accent4>
      <a:accent5>
        <a:srgbClr val="858585"/>
      </a:accent5>
      <a:accent6>
        <a:srgbClr val="C1C1C1"/>
      </a:accent6>
      <a:hlink>
        <a:srgbClr val="11AAFF"/>
      </a:hlink>
      <a:folHlink>
        <a:srgbClr val="333333"/>
      </a:folHlink>
    </a:clrScheme>
    <a:fontScheme name="Swisscom">
      <a:majorFont>
        <a:latin typeface="TheSans Swisscom"/>
        <a:ea typeface=""/>
        <a:cs typeface=""/>
      </a:majorFont>
      <a:minorFont>
        <a:latin typeface="TheSans Swisscom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Swisscom Office">
      <a:dk1>
        <a:srgbClr val="333333"/>
      </a:dk1>
      <a:lt1>
        <a:sysClr val="window" lastClr="FFFFFF"/>
      </a:lt1>
      <a:dk2>
        <a:srgbClr val="DD1122"/>
      </a:dk2>
      <a:lt2>
        <a:srgbClr val="001155"/>
      </a:lt2>
      <a:accent1>
        <a:srgbClr val="001155"/>
      </a:accent1>
      <a:accent2>
        <a:srgbClr val="11AAFF"/>
      </a:accent2>
      <a:accent3>
        <a:srgbClr val="0851DA"/>
      </a:accent3>
      <a:accent4>
        <a:srgbClr val="5C5C5C"/>
      </a:accent4>
      <a:accent5>
        <a:srgbClr val="858585"/>
      </a:accent5>
      <a:accent6>
        <a:srgbClr val="C1C1C1"/>
      </a:accent6>
      <a:hlink>
        <a:srgbClr val="11AAFF"/>
      </a:hlink>
      <a:folHlink>
        <a:srgbClr val="333333"/>
      </a:folHlink>
    </a:clrScheme>
    <a:fontScheme name="Swisscom">
      <a:majorFont>
        <a:latin typeface="TheSans Swisscom"/>
        <a:ea typeface=""/>
        <a:cs typeface=""/>
      </a:majorFont>
      <a:minorFont>
        <a:latin typeface="TheSans Swisscom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e5e162a-5953-4fde-83b3-9639e6ab13b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792A905D4FBE4781303B372FFF56B7" ma:contentTypeVersion="16" ma:contentTypeDescription="Ein neues Dokument erstellen." ma:contentTypeScope="" ma:versionID="2d81fa9ecef89f9d3572eefa12f133a3">
  <xsd:schema xmlns:xsd="http://www.w3.org/2001/XMLSchema" xmlns:xs="http://www.w3.org/2001/XMLSchema" xmlns:p="http://schemas.microsoft.com/office/2006/metadata/properties" xmlns:ns3="3e5e162a-5953-4fde-83b3-9639e6ab13bb" xmlns:ns4="266fa233-377d-43d6-82a1-e70154e55ff7" targetNamespace="http://schemas.microsoft.com/office/2006/metadata/properties" ma:root="true" ma:fieldsID="30fb0de96a06d16bba7cbc7b0b423aca" ns3:_="" ns4:_="">
    <xsd:import namespace="3e5e162a-5953-4fde-83b3-9639e6ab13bb"/>
    <xsd:import namespace="266fa233-377d-43d6-82a1-e70154e55f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e162a-5953-4fde-83b3-9639e6ab1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fa233-377d-43d6-82a1-e70154e55f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93B421-0B15-462E-94B0-918EA0E498D8}">
  <ds:schemaRefs>
    <ds:schemaRef ds:uri="266fa233-377d-43d6-82a1-e70154e55ff7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3e5e162a-5953-4fde-83b3-9639e6ab13b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614555-4536-43A1-B91D-FE3841CFA5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5e162a-5953-4fde-83b3-9639e6ab13bb"/>
    <ds:schemaRef ds:uri="266fa233-377d-43d6-82a1-e70154e55f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31A84C-9CFD-4115-9E3C-901EB000D8B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e1fccfb-80ca-4fe1-a574-1516544edb53}" enabled="1" method="Standard" siteId="{364e5b87-c1c7-420d-9bee-c35d19b557a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Modele-Powerpoint-FSG-Lausanne-Ville</Template>
  <TotalTime>0</TotalTime>
  <Words>1</Words>
  <Application>Microsoft Office PowerPoint</Application>
  <PresentationFormat>Grand écran</PresentationFormat>
  <Paragraphs>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Symbol</vt:lpstr>
      <vt:lpstr>Roboto Black</vt:lpstr>
      <vt:lpstr>Arial</vt:lpstr>
      <vt:lpstr>Roboto</vt:lpstr>
      <vt:lpstr>TheSans Swisscom Light</vt:lpstr>
      <vt:lpstr>Wingdings</vt:lpstr>
      <vt:lpstr>Page maître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Présentation</dc:subject>
  <dc:creator>Leyvraz Laurent, B2C-SRC-STE-IEX</dc:creator>
  <dc:description/>
  <cp:lastModifiedBy>Leyvraz Laurent, B2C-SRC-STE-IEX</cp:lastModifiedBy>
  <cp:revision>1</cp:revision>
  <dcterms:created xsi:type="dcterms:W3CDTF">2026-03-19T10:46:44Z</dcterms:created>
  <dcterms:modified xsi:type="dcterms:W3CDTF">2026-03-19T10:47:33Z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0x01010028792A905D4FBE4781303B372FFF56B7</vt:lpwstr>
  </property>
</Properties>
</file>